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17" r:id="rId3"/>
    <p:sldId id="316" r:id="rId4"/>
    <p:sldId id="318" r:id="rId5"/>
    <p:sldId id="319" r:id="rId6"/>
    <p:sldId id="320" r:id="rId7"/>
    <p:sldId id="321" r:id="rId8"/>
    <p:sldId id="322" r:id="rId9"/>
  </p:sldIdLst>
  <p:sldSz cx="12192000" cy="6858000"/>
  <p:notesSz cx="6858000" cy="90773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03" autoAdjust="0"/>
    <p:restoredTop sz="86420" autoAdjust="0"/>
  </p:normalViewPr>
  <p:slideViewPr>
    <p:cSldViewPr snapToGrid="0">
      <p:cViewPr varScale="1">
        <p:scale>
          <a:sx n="103" d="100"/>
          <a:sy n="103" d="100"/>
        </p:scale>
        <p:origin x="114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91141-A4B3-47B2-A9EC-19BCA29DBC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330C3-6C18-4061-9CE3-E3B6663BB0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B3880-DE57-4A9B-BBAF-4D62AD5B4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A37C2-7CF9-493E-8690-0FE677AB8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72924-0412-42AF-B955-E3B8F6886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133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195F8-5BB5-483C-B1B5-91092D780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67C8D5-C43D-447E-A623-592C60003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45ABB-E0E4-469B-847C-740DE5343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624638-B3F1-466A-96AA-6F7DCA145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E5065B-9DEC-4F50-A9AE-E0A17FBB5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049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B6B947-D067-47BC-A56B-8A6D37DF19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5F35EA-3155-4095-BCEE-B9BED56242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262AE-B470-4513-9EB5-93DBD6A9A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9935C-C450-495F-B844-BB0CB0FB9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BEB08-F69E-4ED1-92FE-D910E0437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32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AB18C-7117-4971-8572-767FEF2FE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599207-53E3-40FE-AC25-BEC2E42370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46CFD-61C5-4CF5-9A73-4F64D85C9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3049E-9FD5-4D7C-A2E2-8CDD8E5D3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7AC67-A131-4780-96D0-359E1A3DC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008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6793E-D516-4230-9D46-12247429B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C440A5-3044-460B-A27E-14712AD7E7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87C13-AAD4-4277-B6D8-E2A2F9174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E431D-B61B-44E0-A4CD-990F46091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644EE-EED0-476B-BCCD-232313675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873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93F5F-2B28-48FE-9FA9-5E56908D1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B2207-33E2-4C44-B61C-42748EE78F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67F095-3538-4299-B339-166F87B37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1560F-841D-4CA3-B916-90765A30C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33AED5-DE64-48CD-8544-36A8F2373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A2F20B-1EE7-4C53-9BAD-BF1B6155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310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26FC3-E65B-4CC9-A064-72E42B6E9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39145-8A42-431B-AD8C-A4C788F41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4AA75-2741-4F01-A77E-2B97571DD2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582194-FACC-4C66-8BFB-89FD5FC68A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C4506C-EBFD-41F8-A89E-0812D89AF4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B6DF85A-A2DE-4CD3-835B-257B19D05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E59DE1-C549-44B5-89A8-801B65EBA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C82A3B-C9CC-48E0-A327-4D2D3DA1F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17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6B809-CCEF-4D2F-9CA6-AD6F04243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E1F06A-CEB0-4734-AC4F-96BEDA8AE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FD6642-8659-4D0D-AB55-97037E35E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C063AE-4481-4378-A43F-C882D55CC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994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82B329-2D29-4C96-AF75-3876A2EAB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F78729-E522-4A4B-A7F0-C8CD1952A1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2EFDD-2B3C-4ACD-88C7-D00AC260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587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0404B-0FA2-4B88-A150-8A7689D57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02444-C170-4CA3-8F4B-F531FDE092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D9B867-1CA2-4C30-89D0-33D14AFE89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7131F-EA6F-4198-BD20-AF6CDBB53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58BEA-BF2A-4806-84A6-4FA0EA303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7C924-5B92-47F1-B727-16C7FC3DE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22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2F6FB-00C0-4730-ADE6-A78CAD926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49D235-A706-4FDB-A6A5-D9872CBC47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DCB673-5F73-4C56-AE03-F470923278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B189D8-B066-4B8D-A72A-DBE832CC1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36032-0965-49AA-ACF9-A77286E8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A665A7-9FC9-4452-BF4C-A8B9C7264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952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9E23CF-0CFA-42D6-B577-5D9061FA6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CA12F6-1EE1-4C64-B840-EE83C89F5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1DFE12-F816-4A98-8C67-475E827263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BAAA2-B635-48D0-8F69-B5E0B304E374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57F848-AC9F-4546-B60D-5B031FB7A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BC2D9-60E6-40CD-BE86-E226890AFF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28CAC0-4A84-4000-B6F7-A73638D1F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54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429F4-CCFE-4C66-BE8F-B769B36212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AE Cloud 2 S5D9 Arduino Basic Examples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59F808-0DE3-4C2F-A2A3-8AB201F65A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Michael Li (3/26/2019)</a:t>
            </a:r>
          </a:p>
        </p:txBody>
      </p:sp>
    </p:spTree>
    <p:extLst>
      <p:ext uri="{BB962C8B-B14F-4D97-AF65-F5344CB8AC3E}">
        <p14:creationId xmlns:p14="http://schemas.microsoft.com/office/powerpoint/2010/main" val="1598909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456ED-B41C-4798-A258-76F6F87FD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Basic Example Library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8F9D696-7864-4D3D-8E6C-03D9EDAA1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229875"/>
              </p:ext>
            </p:extLst>
          </p:nvPr>
        </p:nvGraphicFramePr>
        <p:xfrm>
          <a:off x="628259" y="1196165"/>
          <a:ext cx="10935479" cy="5328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4251">
                  <a:extLst>
                    <a:ext uri="{9D8B030D-6E8A-4147-A177-3AD203B41FA5}">
                      <a16:colId xmlns:a16="http://schemas.microsoft.com/office/drawing/2014/main" val="1830153154"/>
                    </a:ext>
                  </a:extLst>
                </a:gridCol>
                <a:gridCol w="2739431">
                  <a:extLst>
                    <a:ext uri="{9D8B030D-6E8A-4147-A177-3AD203B41FA5}">
                      <a16:colId xmlns:a16="http://schemas.microsoft.com/office/drawing/2014/main" val="2226906295"/>
                    </a:ext>
                  </a:extLst>
                </a:gridCol>
                <a:gridCol w="5271797">
                  <a:extLst>
                    <a:ext uri="{9D8B030D-6E8A-4147-A177-3AD203B41FA5}">
                      <a16:colId xmlns:a16="http://schemas.microsoft.com/office/drawing/2014/main" val="31455040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Example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Hardware Setup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381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1. Blink on board 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Green LED blinks every 1 second using delay function.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12303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2. Digital Write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Square wave on D[4:2] pins.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812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3. Digital Write and Read (LED and Button)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LED (D2), 220 ohm resistor and Button (D3)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Push down the button to turn on the external LED.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420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4. PWM (LED)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LED + 220 ohm resister (D5, D6)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Pulses with changing duty cycle on D[6:5].  LED diming.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9953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5. Analog Input (Pot + LED)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Pot (ADC0) + LED (D5)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Use the potentiometer to control the brightness of the LED.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1702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6. Millis delay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Green LED blinks every 1 second using </a:t>
                      </a:r>
                      <a:r>
                        <a:rPr lang="en-US" dirty="0" err="1"/>
                        <a:t>millis</a:t>
                      </a:r>
                      <a:r>
                        <a:rPr lang="en-US" dirty="0"/>
                        <a:t> function.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374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7. Interrupt 0 &amp; 1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LEDs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 0 toggles Red Led for both rising and falling edge triggers while Int 1 toggles Green LED only for rising edge triggers.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67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8. Serial 1 Write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UART to USB converter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Writing data to the PC terminal program (</a:t>
                      </a:r>
                      <a:r>
                        <a:rPr lang="en-US" dirty="0" err="1"/>
                        <a:t>ie</a:t>
                      </a:r>
                      <a:r>
                        <a:rPr lang="en-US" dirty="0"/>
                        <a:t> Putty)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8239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9. Serial 1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UART to USB converter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Echo what is received from the PC terminal program (</a:t>
                      </a:r>
                      <a:r>
                        <a:rPr lang="en-US" dirty="0" err="1"/>
                        <a:t>ie</a:t>
                      </a:r>
                      <a:r>
                        <a:rPr lang="en-US" dirty="0"/>
                        <a:t> Putty)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19089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28521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ED89B-A1A8-48FD-B6A4-20307BB0C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Example 3: Digital Write and Read (LED &amp; Button)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570EF9-26DC-45EF-93DB-437F47CDA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669" t="12939" r="15544" b="12010"/>
          <a:stretch/>
        </p:blipFill>
        <p:spPr>
          <a:xfrm>
            <a:off x="3517640" y="2388637"/>
            <a:ext cx="5243805" cy="326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560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ED89B-A1A8-48FD-B6A4-20307BB0C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Example 4:PWM (LED diming)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B339ABC-273D-4268-9F68-E6276FC85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669" t="6935" r="17111" b="10724"/>
          <a:stretch/>
        </p:blipFill>
        <p:spPr>
          <a:xfrm>
            <a:off x="3517640" y="2127380"/>
            <a:ext cx="5122507" cy="3582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984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41979-8046-4177-90CC-069825B77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5: Analog Input (Pot + LED)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0FB61F-0FFC-4A8D-ABE2-13291890E5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976" t="26233" r="22057" b="11152"/>
          <a:stretch/>
        </p:blipFill>
        <p:spPr>
          <a:xfrm>
            <a:off x="2724538" y="2537926"/>
            <a:ext cx="6242179" cy="392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704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812AB-443E-4C6D-8B3E-4B9F4424F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7: Interrupt 0 &amp; 1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B91B3C-98F5-40EB-B860-7DB0B7102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614" t="15083" r="22178" b="13082"/>
          <a:stretch/>
        </p:blipFill>
        <p:spPr>
          <a:xfrm>
            <a:off x="5826279" y="2235454"/>
            <a:ext cx="4348065" cy="31257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432AF1-C49C-4308-BD16-9B953EF8F12A}"/>
              </a:ext>
            </a:extLst>
          </p:cNvPr>
          <p:cNvSpPr txBox="1"/>
          <p:nvPr/>
        </p:nvSpPr>
        <p:spPr>
          <a:xfrm>
            <a:off x="3590731" y="5808306"/>
            <a:ext cx="4471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Big Red Led : (pin 2 toggle pin to INT0 &amp; INT1)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F03674-2094-4C12-95F0-E93413D95827}"/>
              </a:ext>
            </a:extLst>
          </p:cNvPr>
          <p:cNvSpPr txBox="1"/>
          <p:nvPr/>
        </p:nvSpPr>
        <p:spPr>
          <a:xfrm>
            <a:off x="681133" y="3380165"/>
            <a:ext cx="4469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INT0 : small Red Led toggles with big Red Led.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10DF25C-72B4-4AA7-B264-E299DF46FA1B}"/>
              </a:ext>
            </a:extLst>
          </p:cNvPr>
          <p:cNvSpPr txBox="1"/>
          <p:nvPr/>
        </p:nvSpPr>
        <p:spPr>
          <a:xfrm>
            <a:off x="681134" y="4253432"/>
            <a:ext cx="4236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INT1 : small Green Led toggles only when big Red Led turns from off to on.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F40556-84D0-4A13-B5FC-021D84814D22}"/>
              </a:ext>
            </a:extLst>
          </p:cNvPr>
          <p:cNvSpPr txBox="1"/>
          <p:nvPr/>
        </p:nvSpPr>
        <p:spPr>
          <a:xfrm>
            <a:off x="586273" y="1596399"/>
            <a:ext cx="9006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Every 4 Big Red Led toggles, the interrupt is disabled.  (Please see the example code for details)</a:t>
            </a:r>
          </a:p>
        </p:txBody>
      </p:sp>
    </p:spTree>
    <p:extLst>
      <p:ext uri="{BB962C8B-B14F-4D97-AF65-F5344CB8AC3E}">
        <p14:creationId xmlns:p14="http://schemas.microsoft.com/office/powerpoint/2010/main" val="33295871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8D0EA-5DBC-48B7-B80D-3785D77B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8: Serial 1 Write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117218-5FF8-47D8-8052-D22FB52251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9730" t="29665" r="6256" b="32167"/>
          <a:stretch/>
        </p:blipFill>
        <p:spPr>
          <a:xfrm>
            <a:off x="6746032" y="2127994"/>
            <a:ext cx="5159830" cy="32569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E70BB5-DDAB-48BC-BCE1-AE58188023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08" t="7023" r="31824" b="3809"/>
          <a:stretch/>
        </p:blipFill>
        <p:spPr>
          <a:xfrm>
            <a:off x="1511637" y="1436915"/>
            <a:ext cx="3934332" cy="530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154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8D0EA-5DBC-48B7-B80D-3785D77B3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9: Serial 1 Read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E70BB5-DDAB-48BC-BCE1-AE58188023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008" t="7023" r="31824" b="3809"/>
          <a:stretch/>
        </p:blipFill>
        <p:spPr>
          <a:xfrm>
            <a:off x="1511637" y="1436915"/>
            <a:ext cx="3934332" cy="5309118"/>
          </a:xfrm>
          <a:prstGeom prst="rect">
            <a:avLst/>
          </a:prstGeom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3DFC6DB-7C0A-4D94-BA23-67E4D00F7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60936" t="20015" r="8789" b="54682"/>
          <a:stretch/>
        </p:blipFill>
        <p:spPr>
          <a:xfrm>
            <a:off x="6027575" y="2286617"/>
            <a:ext cx="5398469" cy="2537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180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4856</TotalTime>
  <Words>346</Words>
  <Application>Microsoft Office PowerPoint</Application>
  <PresentationFormat>Widescreen</PresentationFormat>
  <Paragraphs>42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AE Cloud 2 S5D9 Arduino Basic Examples</vt:lpstr>
      <vt:lpstr>Basic Example Library</vt:lpstr>
      <vt:lpstr>Example 3: Digital Write and Read (LED &amp; Button)</vt:lpstr>
      <vt:lpstr>Example 4:PWM (LED diming)</vt:lpstr>
      <vt:lpstr>Example 5: Analog Input (Pot + LED)</vt:lpstr>
      <vt:lpstr>Example 7: Interrupt 0 &amp; 1 </vt:lpstr>
      <vt:lpstr>Example 8: Serial 1 Write </vt:lpstr>
      <vt:lpstr>Example 9: Serial 1 Read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Li</dc:creator>
  <cp:lastModifiedBy>Michael Li</cp:lastModifiedBy>
  <cp:revision>108</cp:revision>
  <cp:lastPrinted>2019-03-19T17:59:14Z</cp:lastPrinted>
  <dcterms:created xsi:type="dcterms:W3CDTF">2019-01-21T22:37:47Z</dcterms:created>
  <dcterms:modified xsi:type="dcterms:W3CDTF">2019-03-26T17:03:32Z</dcterms:modified>
</cp:coreProperties>
</file>

<file path=docProps/thumbnail.jpeg>
</file>